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1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of a race car&#10;&#10;Description automatically generated">
            <a:extLst>
              <a:ext uri="{FF2B5EF4-FFF2-40B4-BE49-F238E27FC236}">
                <a16:creationId xmlns:a16="http://schemas.microsoft.com/office/drawing/2014/main" id="{3CF6045E-109E-5488-B113-7A72500C2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2253"/>
            <a:ext cx="5486400" cy="30861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CE24C7F-31D1-9E14-55F6-B101D89F0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4735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4918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AutoDRIVE-F1TENTH-Autoware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